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1"/>
  </p:notesMasterIdLst>
  <p:sldIdLst>
    <p:sldId id="256" r:id="rId2"/>
    <p:sldId id="272" r:id="rId3"/>
    <p:sldId id="273" r:id="rId4"/>
    <p:sldId id="278" r:id="rId5"/>
    <p:sldId id="279" r:id="rId6"/>
    <p:sldId id="280" r:id="rId7"/>
    <p:sldId id="281" r:id="rId8"/>
    <p:sldId id="282" r:id="rId9"/>
    <p:sldId id="277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A4EC22-6648-4220-A414-91B61B6114BE}" v="191" dt="2019-11-15T14:36:57.2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1" autoAdjust="0"/>
    <p:restoredTop sz="94660"/>
  </p:normalViewPr>
  <p:slideViewPr>
    <p:cSldViewPr snapToGrid="0">
      <p:cViewPr varScale="1">
        <p:scale>
          <a:sx n="59" d="100"/>
          <a:sy n="59" d="100"/>
        </p:scale>
        <p:origin x="91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je Solle" userId="aa2ec6e0-f6df-41d1-9167-7cd823556c73" providerId="ADAL" clId="{B3A4EC22-6648-4220-A414-91B61B6114BE}"/>
    <pc:docChg chg="undo custSel mod addSld delSld modSld">
      <pc:chgData name="Marije Solle" userId="aa2ec6e0-f6df-41d1-9167-7cd823556c73" providerId="ADAL" clId="{B3A4EC22-6648-4220-A414-91B61B6114BE}" dt="2019-11-15T14:53:04.995" v="3805" actId="20577"/>
      <pc:docMkLst>
        <pc:docMk/>
      </pc:docMkLst>
      <pc:sldChg chg="modSp">
        <pc:chgData name="Marije Solle" userId="aa2ec6e0-f6df-41d1-9167-7cd823556c73" providerId="ADAL" clId="{B3A4EC22-6648-4220-A414-91B61B6114BE}" dt="2019-11-15T14:37:15.434" v="1936" actId="20577"/>
        <pc:sldMkLst>
          <pc:docMk/>
          <pc:sldMk cId="4188095450" sldId="256"/>
        </pc:sldMkLst>
        <pc:spChg chg="mod">
          <ac:chgData name="Marije Solle" userId="aa2ec6e0-f6df-41d1-9167-7cd823556c73" providerId="ADAL" clId="{B3A4EC22-6648-4220-A414-91B61B6114BE}" dt="2019-11-15T14:37:15.434" v="1936" actId="20577"/>
          <ac:spMkLst>
            <pc:docMk/>
            <pc:sldMk cId="4188095450" sldId="256"/>
            <ac:spMk id="3" creationId="{00000000-0000-0000-0000-000000000000}"/>
          </ac:spMkLst>
        </pc:spChg>
      </pc:sldChg>
      <pc:sldChg chg="del">
        <pc:chgData name="Marije Solle" userId="aa2ec6e0-f6df-41d1-9167-7cd823556c73" providerId="ADAL" clId="{B3A4EC22-6648-4220-A414-91B61B6114BE}" dt="2019-11-15T14:41:05.308" v="2122" actId="2696"/>
        <pc:sldMkLst>
          <pc:docMk/>
          <pc:sldMk cId="3389602718" sldId="268"/>
        </pc:sldMkLst>
      </pc:sldChg>
      <pc:sldChg chg="del">
        <pc:chgData name="Marije Solle" userId="aa2ec6e0-f6df-41d1-9167-7cd823556c73" providerId="ADAL" clId="{B3A4EC22-6648-4220-A414-91B61B6114BE}" dt="2019-11-15T14:41:06.933" v="2124" actId="2696"/>
        <pc:sldMkLst>
          <pc:docMk/>
          <pc:sldMk cId="416103139" sldId="270"/>
        </pc:sldMkLst>
      </pc:sldChg>
      <pc:sldChg chg="modSp">
        <pc:chgData name="Marije Solle" userId="aa2ec6e0-f6df-41d1-9167-7cd823556c73" providerId="ADAL" clId="{B3A4EC22-6648-4220-A414-91B61B6114BE}" dt="2019-11-15T14:37:37.598" v="2020" actId="20577"/>
        <pc:sldMkLst>
          <pc:docMk/>
          <pc:sldMk cId="3043052847" sldId="272"/>
        </pc:sldMkLst>
        <pc:spChg chg="mod">
          <ac:chgData name="Marije Solle" userId="aa2ec6e0-f6df-41d1-9167-7cd823556c73" providerId="ADAL" clId="{B3A4EC22-6648-4220-A414-91B61B6114BE}" dt="2019-11-15T14:37:37.598" v="2020" actId="20577"/>
          <ac:spMkLst>
            <pc:docMk/>
            <pc:sldMk cId="3043052847" sldId="272"/>
            <ac:spMk id="3" creationId="{997A9551-75C3-4AF8-9870-48E7E8954D18}"/>
          </ac:spMkLst>
        </pc:spChg>
      </pc:sldChg>
      <pc:sldChg chg="addSp delSp modSp">
        <pc:chgData name="Marije Solle" userId="aa2ec6e0-f6df-41d1-9167-7cd823556c73" providerId="ADAL" clId="{B3A4EC22-6648-4220-A414-91B61B6114BE}" dt="2019-11-15T14:40:59.760" v="2121" actId="26606"/>
        <pc:sldMkLst>
          <pc:docMk/>
          <pc:sldMk cId="3876141701" sldId="273"/>
        </pc:sldMkLst>
        <pc:spChg chg="mo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2" creationId="{5B3A4255-BEED-4113-B27E-D031D2717F11}"/>
          </ac:spMkLst>
        </pc:spChg>
        <pc:spChg chg="mo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8" creationId="{5ACD431F-59E9-491A-9857-71B1C770D7A0}"/>
          </ac:spMkLst>
        </pc:spChg>
        <pc:spChg chg="add del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28" creationId="{CBD16B59-3403-4E6A-B56D-C6FB32FB1570}"/>
          </ac:spMkLst>
        </pc:spChg>
        <pc:spChg chg="add del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32" creationId="{E94C59A3-AD15-412B-8F23-C344E01928C1}"/>
          </ac:spMkLst>
        </pc:spChg>
        <pc:spChg chg="ad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37" creationId="{B20DCC33-C534-4180-8292-D19456B16E6F}"/>
          </ac:spMkLst>
        </pc:spChg>
        <pc:spChg chg="ad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41" creationId="{BF5E72DF-9955-4941-834D-CB1B6CCFA804}"/>
          </ac:spMkLst>
        </pc:spChg>
        <pc:spChg chg="ad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43" creationId="{F70A8A32-DF7F-4952-A37C-A0062D07FA87}"/>
          </ac:spMkLst>
        </pc:spChg>
        <pc:spChg chg="ad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45" creationId="{F0283008-E579-4CA0-A888-C2774A5F9739}"/>
          </ac:spMkLst>
        </pc:spChg>
        <pc:spChg chg="add">
          <ac:chgData name="Marije Solle" userId="aa2ec6e0-f6df-41d1-9167-7cd823556c73" providerId="ADAL" clId="{B3A4EC22-6648-4220-A414-91B61B6114BE}" dt="2019-11-15T14:40:59.760" v="2121" actId="26606"/>
          <ac:spMkLst>
            <pc:docMk/>
            <pc:sldMk cId="3876141701" sldId="273"/>
            <ac:spMk id="47" creationId="{A7497816-5FF0-465C-BDE2-C4A4DE747F83}"/>
          </ac:spMkLst>
        </pc:spChg>
        <pc:picChg chg="del">
          <ac:chgData name="Marije Solle" userId="aa2ec6e0-f6df-41d1-9167-7cd823556c73" providerId="ADAL" clId="{B3A4EC22-6648-4220-A414-91B61B6114BE}" dt="2019-11-15T14:38:28.194" v="2114" actId="478"/>
          <ac:picMkLst>
            <pc:docMk/>
            <pc:sldMk cId="3876141701" sldId="273"/>
            <ac:picMk id="3" creationId="{DF880478-CE3F-4AFD-B45B-8FCA616D5E55}"/>
          </ac:picMkLst>
        </pc:picChg>
        <pc:picChg chg="mod ord">
          <ac:chgData name="Marije Solle" userId="aa2ec6e0-f6df-41d1-9167-7cd823556c73" providerId="ADAL" clId="{B3A4EC22-6648-4220-A414-91B61B6114BE}" dt="2019-11-15T14:40:59.760" v="2121" actId="26606"/>
          <ac:picMkLst>
            <pc:docMk/>
            <pc:sldMk cId="3876141701" sldId="273"/>
            <ac:picMk id="4" creationId="{70589384-CB8A-4716-AE33-BB13D5CCE2A7}"/>
          </ac:picMkLst>
        </pc:picChg>
        <pc:picChg chg="del">
          <ac:chgData name="Marije Solle" userId="aa2ec6e0-f6df-41d1-9167-7cd823556c73" providerId="ADAL" clId="{B3A4EC22-6648-4220-A414-91B61B6114BE}" dt="2019-11-15T14:38:30.179" v="2115" actId="478"/>
          <ac:picMkLst>
            <pc:docMk/>
            <pc:sldMk cId="3876141701" sldId="273"/>
            <ac:picMk id="5" creationId="{7899D1EB-2743-4803-BFAE-02394C44FF18}"/>
          </ac:picMkLst>
        </pc:picChg>
        <pc:picChg chg="add mod ord">
          <ac:chgData name="Marije Solle" userId="aa2ec6e0-f6df-41d1-9167-7cd823556c73" providerId="ADAL" clId="{B3A4EC22-6648-4220-A414-91B61B6114BE}" dt="2019-11-15T14:40:59.760" v="2121" actId="26606"/>
          <ac:picMkLst>
            <pc:docMk/>
            <pc:sldMk cId="3876141701" sldId="273"/>
            <ac:picMk id="6" creationId="{45C1F84B-23AB-4825-A738-3954AE2974B4}"/>
          </ac:picMkLst>
        </pc:picChg>
        <pc:picChg chg="add mod">
          <ac:chgData name="Marije Solle" userId="aa2ec6e0-f6df-41d1-9167-7cd823556c73" providerId="ADAL" clId="{B3A4EC22-6648-4220-A414-91B61B6114BE}" dt="2019-11-15T14:40:59.760" v="2121" actId="26606"/>
          <ac:picMkLst>
            <pc:docMk/>
            <pc:sldMk cId="3876141701" sldId="273"/>
            <ac:picMk id="7" creationId="{496B21FB-E18E-435C-96AB-2DBDD8F969ED}"/>
          </ac:picMkLst>
        </pc:picChg>
        <pc:picChg chg="add mod ord">
          <ac:chgData name="Marije Solle" userId="aa2ec6e0-f6df-41d1-9167-7cd823556c73" providerId="ADAL" clId="{B3A4EC22-6648-4220-A414-91B61B6114BE}" dt="2019-11-15T14:40:59.760" v="2121" actId="26606"/>
          <ac:picMkLst>
            <pc:docMk/>
            <pc:sldMk cId="3876141701" sldId="273"/>
            <ac:picMk id="9" creationId="{60E74309-1DD7-44EA-B1D1-635D3EE56FD3}"/>
          </ac:picMkLst>
        </pc:picChg>
        <pc:cxnChg chg="add del">
          <ac:chgData name="Marije Solle" userId="aa2ec6e0-f6df-41d1-9167-7cd823556c73" providerId="ADAL" clId="{B3A4EC22-6648-4220-A414-91B61B6114BE}" dt="2019-11-15T14:40:59.760" v="2121" actId="26606"/>
          <ac:cxnSpMkLst>
            <pc:docMk/>
            <pc:sldMk cId="3876141701" sldId="273"/>
            <ac:cxnSpMk id="30" creationId="{EE853DD3-8C8F-42D8-8519-FD8000DB122C}"/>
          </ac:cxnSpMkLst>
        </pc:cxnChg>
        <pc:cxnChg chg="add">
          <ac:chgData name="Marije Solle" userId="aa2ec6e0-f6df-41d1-9167-7cd823556c73" providerId="ADAL" clId="{B3A4EC22-6648-4220-A414-91B61B6114BE}" dt="2019-11-15T14:40:59.760" v="2121" actId="26606"/>
          <ac:cxnSpMkLst>
            <pc:docMk/>
            <pc:sldMk cId="3876141701" sldId="273"/>
            <ac:cxnSpMk id="39" creationId="{754C99DB-F1D9-4D17-B3E2-09C2A20F7453}"/>
          </ac:cxnSpMkLst>
        </pc:cxnChg>
      </pc:sldChg>
      <pc:sldChg chg="modSp">
        <pc:chgData name="Marije Solle" userId="aa2ec6e0-f6df-41d1-9167-7cd823556c73" providerId="ADAL" clId="{B3A4EC22-6648-4220-A414-91B61B6114BE}" dt="2019-11-15T14:36:57.213" v="1934" actId="20577"/>
        <pc:sldMkLst>
          <pc:docMk/>
          <pc:sldMk cId="2068020115" sldId="277"/>
        </pc:sldMkLst>
        <pc:graphicFrameChg chg="mod">
          <ac:chgData name="Marije Solle" userId="aa2ec6e0-f6df-41d1-9167-7cd823556c73" providerId="ADAL" clId="{B3A4EC22-6648-4220-A414-91B61B6114BE}" dt="2019-11-15T14:36:57.213" v="1934" actId="20577"/>
          <ac:graphicFrameMkLst>
            <pc:docMk/>
            <pc:sldMk cId="2068020115" sldId="277"/>
            <ac:graphicFrameMk id="14" creationId="{E8013921-76EE-4578-A860-F0266BA02EAE}"/>
          </ac:graphicFrameMkLst>
        </pc:graphicFrameChg>
      </pc:sldChg>
      <pc:sldChg chg="modSp add">
        <pc:chgData name="Marije Solle" userId="aa2ec6e0-f6df-41d1-9167-7cd823556c73" providerId="ADAL" clId="{B3A4EC22-6648-4220-A414-91B61B6114BE}" dt="2019-11-15T14:45:32.841" v="2495" actId="20577"/>
        <pc:sldMkLst>
          <pc:docMk/>
          <pc:sldMk cId="577736138" sldId="278"/>
        </pc:sldMkLst>
        <pc:spChg chg="mod">
          <ac:chgData name="Marije Solle" userId="aa2ec6e0-f6df-41d1-9167-7cd823556c73" providerId="ADAL" clId="{B3A4EC22-6648-4220-A414-91B61B6114BE}" dt="2019-11-15T14:43:44.248" v="2149" actId="20577"/>
          <ac:spMkLst>
            <pc:docMk/>
            <pc:sldMk cId="577736138" sldId="278"/>
            <ac:spMk id="2" creationId="{C5006F2C-B78B-470C-B6D8-A2D455698BAC}"/>
          </ac:spMkLst>
        </pc:spChg>
        <pc:spChg chg="mod">
          <ac:chgData name="Marije Solle" userId="aa2ec6e0-f6df-41d1-9167-7cd823556c73" providerId="ADAL" clId="{B3A4EC22-6648-4220-A414-91B61B6114BE}" dt="2019-11-15T14:45:32.841" v="2495" actId="20577"/>
          <ac:spMkLst>
            <pc:docMk/>
            <pc:sldMk cId="577736138" sldId="278"/>
            <ac:spMk id="3" creationId="{F8CC9C03-3B55-425F-8073-B093819CC36C}"/>
          </ac:spMkLst>
        </pc:spChg>
      </pc:sldChg>
      <pc:sldChg chg="modSp del">
        <pc:chgData name="Marije Solle" userId="aa2ec6e0-f6df-41d1-9167-7cd823556c73" providerId="ADAL" clId="{B3A4EC22-6648-4220-A414-91B61B6114BE}" dt="2019-11-15T14:41:07.621" v="2125" actId="2696"/>
        <pc:sldMkLst>
          <pc:docMk/>
          <pc:sldMk cId="2518172024" sldId="278"/>
        </pc:sldMkLst>
        <pc:spChg chg="mod">
          <ac:chgData name="Marije Solle" userId="aa2ec6e0-f6df-41d1-9167-7cd823556c73" providerId="ADAL" clId="{B3A4EC22-6648-4220-A414-91B61B6114BE}" dt="2019-11-15T14:22:24.476" v="0" actId="1076"/>
          <ac:spMkLst>
            <pc:docMk/>
            <pc:sldMk cId="2518172024" sldId="278"/>
            <ac:spMk id="4" creationId="{85A48F3D-E8DF-45DA-B19B-4383D7D90EAC}"/>
          </ac:spMkLst>
        </pc:spChg>
      </pc:sldChg>
      <pc:sldChg chg="modSp add">
        <pc:chgData name="Marije Solle" userId="aa2ec6e0-f6df-41d1-9167-7cd823556c73" providerId="ADAL" clId="{B3A4EC22-6648-4220-A414-91B61B6114BE}" dt="2019-11-15T14:47:07.511" v="2746" actId="20577"/>
        <pc:sldMkLst>
          <pc:docMk/>
          <pc:sldMk cId="2826497220" sldId="279"/>
        </pc:sldMkLst>
        <pc:spChg chg="mod">
          <ac:chgData name="Marije Solle" userId="aa2ec6e0-f6df-41d1-9167-7cd823556c73" providerId="ADAL" clId="{B3A4EC22-6648-4220-A414-91B61B6114BE}" dt="2019-11-15T14:46:14.974" v="2512" actId="5793"/>
          <ac:spMkLst>
            <pc:docMk/>
            <pc:sldMk cId="2826497220" sldId="279"/>
            <ac:spMk id="2" creationId="{04FB915B-216E-40ED-BC3D-A67F6362B359}"/>
          </ac:spMkLst>
        </pc:spChg>
        <pc:spChg chg="mod">
          <ac:chgData name="Marije Solle" userId="aa2ec6e0-f6df-41d1-9167-7cd823556c73" providerId="ADAL" clId="{B3A4EC22-6648-4220-A414-91B61B6114BE}" dt="2019-11-15T14:47:07.511" v="2746" actId="20577"/>
          <ac:spMkLst>
            <pc:docMk/>
            <pc:sldMk cId="2826497220" sldId="279"/>
            <ac:spMk id="3" creationId="{F08BE468-96F8-44F1-A35B-CADF89250FF5}"/>
          </ac:spMkLst>
        </pc:spChg>
      </pc:sldChg>
      <pc:sldChg chg="del">
        <pc:chgData name="Marije Solle" userId="aa2ec6e0-f6df-41d1-9167-7cd823556c73" providerId="ADAL" clId="{B3A4EC22-6648-4220-A414-91B61B6114BE}" dt="2019-11-15T14:41:06.324" v="2123" actId="2696"/>
        <pc:sldMkLst>
          <pc:docMk/>
          <pc:sldMk cId="3542109455" sldId="279"/>
        </pc:sldMkLst>
      </pc:sldChg>
      <pc:sldChg chg="modSp add modNotesTx">
        <pc:chgData name="Marije Solle" userId="aa2ec6e0-f6df-41d1-9167-7cd823556c73" providerId="ADAL" clId="{B3A4EC22-6648-4220-A414-91B61B6114BE}" dt="2019-11-15T14:48:20.073" v="3002" actId="20577"/>
        <pc:sldMkLst>
          <pc:docMk/>
          <pc:sldMk cId="779559977" sldId="280"/>
        </pc:sldMkLst>
        <pc:spChg chg="mod">
          <ac:chgData name="Marije Solle" userId="aa2ec6e0-f6df-41d1-9167-7cd823556c73" providerId="ADAL" clId="{B3A4EC22-6648-4220-A414-91B61B6114BE}" dt="2019-11-15T14:47:45.490" v="2809" actId="20577"/>
          <ac:spMkLst>
            <pc:docMk/>
            <pc:sldMk cId="779559977" sldId="280"/>
            <ac:spMk id="2" creationId="{5ACA69AF-BAE4-4CF4-9899-C5C10679190A}"/>
          </ac:spMkLst>
        </pc:spChg>
      </pc:sldChg>
      <pc:sldChg chg="modSp del">
        <pc:chgData name="Marije Solle" userId="aa2ec6e0-f6df-41d1-9167-7cd823556c73" providerId="ADAL" clId="{B3A4EC22-6648-4220-A414-91B61B6114BE}" dt="2019-11-15T14:41:08.339" v="2126" actId="2696"/>
        <pc:sldMkLst>
          <pc:docMk/>
          <pc:sldMk cId="3482749279" sldId="280"/>
        </pc:sldMkLst>
        <pc:spChg chg="mod">
          <ac:chgData name="Marije Solle" userId="aa2ec6e0-f6df-41d1-9167-7cd823556c73" providerId="ADAL" clId="{B3A4EC22-6648-4220-A414-91B61B6114BE}" dt="2019-11-15T14:22:52.963" v="10" actId="20577"/>
          <ac:spMkLst>
            <pc:docMk/>
            <pc:sldMk cId="3482749279" sldId="280"/>
            <ac:spMk id="2" creationId="{0EA6061D-594D-4B67-B7DB-88AAA343BC21}"/>
          </ac:spMkLst>
        </pc:spChg>
        <pc:spChg chg="mod">
          <ac:chgData name="Marije Solle" userId="aa2ec6e0-f6df-41d1-9167-7cd823556c73" providerId="ADAL" clId="{B3A4EC22-6648-4220-A414-91B61B6114BE}" dt="2019-11-15T14:24:21.207" v="318" actId="20577"/>
          <ac:spMkLst>
            <pc:docMk/>
            <pc:sldMk cId="3482749279" sldId="280"/>
            <ac:spMk id="3" creationId="{BCC5F334-5B1A-4BB8-939C-9247A48FA114}"/>
          </ac:spMkLst>
        </pc:spChg>
      </pc:sldChg>
      <pc:sldChg chg="modSp add del">
        <pc:chgData name="Marije Solle" userId="aa2ec6e0-f6df-41d1-9167-7cd823556c73" providerId="ADAL" clId="{B3A4EC22-6648-4220-A414-91B61B6114BE}" dt="2019-11-15T14:41:09.074" v="2127" actId="2696"/>
        <pc:sldMkLst>
          <pc:docMk/>
          <pc:sldMk cId="513054199" sldId="281"/>
        </pc:sldMkLst>
        <pc:spChg chg="mod">
          <ac:chgData name="Marije Solle" userId="aa2ec6e0-f6df-41d1-9167-7cd823556c73" providerId="ADAL" clId="{B3A4EC22-6648-4220-A414-91B61B6114BE}" dt="2019-11-15T14:24:29.411" v="335" actId="20577"/>
          <ac:spMkLst>
            <pc:docMk/>
            <pc:sldMk cId="513054199" sldId="281"/>
            <ac:spMk id="2" creationId="{97F1570C-D947-4829-981F-126161AFBA66}"/>
          </ac:spMkLst>
        </pc:spChg>
        <pc:spChg chg="mod">
          <ac:chgData name="Marije Solle" userId="aa2ec6e0-f6df-41d1-9167-7cd823556c73" providerId="ADAL" clId="{B3A4EC22-6648-4220-A414-91B61B6114BE}" dt="2019-11-15T14:26:21.095" v="666" actId="20577"/>
          <ac:spMkLst>
            <pc:docMk/>
            <pc:sldMk cId="513054199" sldId="281"/>
            <ac:spMk id="3" creationId="{540E550E-D0AA-46D2-98AC-7A72404B793C}"/>
          </ac:spMkLst>
        </pc:spChg>
      </pc:sldChg>
      <pc:sldChg chg="addSp modSp add modAnim">
        <pc:chgData name="Marije Solle" userId="aa2ec6e0-f6df-41d1-9167-7cd823556c73" providerId="ADAL" clId="{B3A4EC22-6648-4220-A414-91B61B6114BE}" dt="2019-11-15T14:51:44.207" v="3565" actId="20577"/>
        <pc:sldMkLst>
          <pc:docMk/>
          <pc:sldMk cId="2667804980" sldId="281"/>
        </pc:sldMkLst>
        <pc:spChg chg="mod">
          <ac:chgData name="Marije Solle" userId="aa2ec6e0-f6df-41d1-9167-7cd823556c73" providerId="ADAL" clId="{B3A4EC22-6648-4220-A414-91B61B6114BE}" dt="2019-11-15T14:48:39.872" v="3055" actId="20577"/>
          <ac:spMkLst>
            <pc:docMk/>
            <pc:sldMk cId="2667804980" sldId="281"/>
            <ac:spMk id="2" creationId="{2AB4911C-E518-46B9-A91A-EFB61279D0D2}"/>
          </ac:spMkLst>
        </pc:spChg>
        <pc:spChg chg="mod">
          <ac:chgData name="Marije Solle" userId="aa2ec6e0-f6df-41d1-9167-7cd823556c73" providerId="ADAL" clId="{B3A4EC22-6648-4220-A414-91B61B6114BE}" dt="2019-11-15T14:49:53.786" v="3268" actId="14100"/>
          <ac:spMkLst>
            <pc:docMk/>
            <pc:sldMk cId="2667804980" sldId="281"/>
            <ac:spMk id="3" creationId="{9F8D856B-9F8E-47B7-88F1-4CF90AF43749}"/>
          </ac:spMkLst>
        </pc:spChg>
        <pc:spChg chg="add mod">
          <ac:chgData name="Marije Solle" userId="aa2ec6e0-f6df-41d1-9167-7cd823556c73" providerId="ADAL" clId="{B3A4EC22-6648-4220-A414-91B61B6114BE}" dt="2019-11-15T14:51:44.207" v="3565" actId="20577"/>
          <ac:spMkLst>
            <pc:docMk/>
            <pc:sldMk cId="2667804980" sldId="281"/>
            <ac:spMk id="4" creationId="{8E40BAF1-8A25-43E6-BCE9-F42D68C31EC0}"/>
          </ac:spMkLst>
        </pc:spChg>
      </pc:sldChg>
      <pc:sldChg chg="addSp modSp add del mod setBg">
        <pc:chgData name="Marije Solle" userId="aa2ec6e0-f6df-41d1-9167-7cd823556c73" providerId="ADAL" clId="{B3A4EC22-6648-4220-A414-91B61B6114BE}" dt="2019-11-15T14:41:09.558" v="2128" actId="2696"/>
        <pc:sldMkLst>
          <pc:docMk/>
          <pc:sldMk cId="903934708" sldId="282"/>
        </pc:sldMkLst>
        <pc:spChg chg="mod">
          <ac:chgData name="Marije Solle" userId="aa2ec6e0-f6df-41d1-9167-7cd823556c73" providerId="ADAL" clId="{B3A4EC22-6648-4220-A414-91B61B6114BE}" dt="2019-11-15T14:30:06.091" v="1064" actId="26606"/>
          <ac:spMkLst>
            <pc:docMk/>
            <pc:sldMk cId="903934708" sldId="282"/>
            <ac:spMk id="2" creationId="{9BCFD122-C937-42F2-BC9C-D456AC0C057B}"/>
          </ac:spMkLst>
        </pc:spChg>
        <pc:spChg chg="mod">
          <ac:chgData name="Marije Solle" userId="aa2ec6e0-f6df-41d1-9167-7cd823556c73" providerId="ADAL" clId="{B3A4EC22-6648-4220-A414-91B61B6114BE}" dt="2019-11-15T14:30:06.091" v="1064" actId="26606"/>
          <ac:spMkLst>
            <pc:docMk/>
            <pc:sldMk cId="903934708" sldId="282"/>
            <ac:spMk id="3" creationId="{DFA1B4F7-9D06-4065-853C-F5E8C45BC5DD}"/>
          </ac:spMkLst>
        </pc:spChg>
        <pc:spChg chg="add">
          <ac:chgData name="Marije Solle" userId="aa2ec6e0-f6df-41d1-9167-7cd823556c73" providerId="ADAL" clId="{B3A4EC22-6648-4220-A414-91B61B6114BE}" dt="2019-11-15T14:30:06.091" v="1064" actId="26606"/>
          <ac:spMkLst>
            <pc:docMk/>
            <pc:sldMk cId="903934708" sldId="282"/>
            <ac:spMk id="9" creationId="{B44D45E3-4DF6-4B95-8451-5D797F94ECEA}"/>
          </ac:spMkLst>
        </pc:spChg>
        <pc:picChg chg="add mod">
          <ac:chgData name="Marije Solle" userId="aa2ec6e0-f6df-41d1-9167-7cd823556c73" providerId="ADAL" clId="{B3A4EC22-6648-4220-A414-91B61B6114BE}" dt="2019-11-15T14:31:14.177" v="1065" actId="27614"/>
          <ac:picMkLst>
            <pc:docMk/>
            <pc:sldMk cId="903934708" sldId="282"/>
            <ac:picMk id="4" creationId="{4D81EB01-6BC0-48A6-8E36-E9233F7E81F7}"/>
          </ac:picMkLst>
        </pc:picChg>
        <pc:cxnChg chg="add">
          <ac:chgData name="Marije Solle" userId="aa2ec6e0-f6df-41d1-9167-7cd823556c73" providerId="ADAL" clId="{B3A4EC22-6648-4220-A414-91B61B6114BE}" dt="2019-11-15T14:30:06.091" v="1064" actId="26606"/>
          <ac:cxnSpMkLst>
            <pc:docMk/>
            <pc:sldMk cId="903934708" sldId="282"/>
            <ac:cxnSpMk id="11" creationId="{68AE05E3-7F45-43EE-A365-CFFF658DEECF}"/>
          </ac:cxnSpMkLst>
        </pc:cxnChg>
      </pc:sldChg>
      <pc:sldChg chg="modSp add">
        <pc:chgData name="Marije Solle" userId="aa2ec6e0-f6df-41d1-9167-7cd823556c73" providerId="ADAL" clId="{B3A4EC22-6648-4220-A414-91B61B6114BE}" dt="2019-11-15T14:53:04.995" v="3805" actId="20577"/>
        <pc:sldMkLst>
          <pc:docMk/>
          <pc:sldMk cId="2615360041" sldId="282"/>
        </pc:sldMkLst>
        <pc:spChg chg="mod">
          <ac:chgData name="Marije Solle" userId="aa2ec6e0-f6df-41d1-9167-7cd823556c73" providerId="ADAL" clId="{B3A4EC22-6648-4220-A414-91B61B6114BE}" dt="2019-11-15T14:52:22.072" v="3659" actId="20577"/>
          <ac:spMkLst>
            <pc:docMk/>
            <pc:sldMk cId="2615360041" sldId="282"/>
            <ac:spMk id="2" creationId="{CC1C5BC1-5E7E-42EF-9827-CE7111D42AD8}"/>
          </ac:spMkLst>
        </pc:spChg>
        <pc:spChg chg="mod">
          <ac:chgData name="Marije Solle" userId="aa2ec6e0-f6df-41d1-9167-7cd823556c73" providerId="ADAL" clId="{B3A4EC22-6648-4220-A414-91B61B6114BE}" dt="2019-11-15T14:53:04.995" v="3805" actId="20577"/>
          <ac:spMkLst>
            <pc:docMk/>
            <pc:sldMk cId="2615360041" sldId="282"/>
            <ac:spMk id="3" creationId="{AC62937F-296D-4357-AD0A-F5AFDFECABE3}"/>
          </ac:spMkLst>
        </pc:spChg>
      </pc:sldChg>
      <pc:sldChg chg="addSp modSp add del mod setBg">
        <pc:chgData name="Marije Solle" userId="aa2ec6e0-f6df-41d1-9167-7cd823556c73" providerId="ADAL" clId="{B3A4EC22-6648-4220-A414-91B61B6114BE}" dt="2019-11-15T14:41:10.387" v="2129" actId="2696"/>
        <pc:sldMkLst>
          <pc:docMk/>
          <pc:sldMk cId="217817070" sldId="283"/>
        </pc:sldMkLst>
        <pc:spChg chg="mod">
          <ac:chgData name="Marije Solle" userId="aa2ec6e0-f6df-41d1-9167-7cd823556c73" providerId="ADAL" clId="{B3A4EC22-6648-4220-A414-91B61B6114BE}" dt="2019-11-15T14:33:14.626" v="1401" actId="26606"/>
          <ac:spMkLst>
            <pc:docMk/>
            <pc:sldMk cId="217817070" sldId="283"/>
            <ac:spMk id="2" creationId="{80B71D7B-E674-4440-BBEF-4C186863E619}"/>
          </ac:spMkLst>
        </pc:spChg>
        <pc:spChg chg="mod ord">
          <ac:chgData name="Marije Solle" userId="aa2ec6e0-f6df-41d1-9167-7cd823556c73" providerId="ADAL" clId="{B3A4EC22-6648-4220-A414-91B61B6114BE}" dt="2019-11-15T14:33:14.626" v="1401" actId="26606"/>
          <ac:spMkLst>
            <pc:docMk/>
            <pc:sldMk cId="217817070" sldId="283"/>
            <ac:spMk id="3" creationId="{BB9C3647-81E6-4915-A3F3-F5A5D9C01796}"/>
          </ac:spMkLst>
        </pc:spChg>
        <pc:spChg chg="add">
          <ac:chgData name="Marije Solle" userId="aa2ec6e0-f6df-41d1-9167-7cd823556c73" providerId="ADAL" clId="{B3A4EC22-6648-4220-A414-91B61B6114BE}" dt="2019-11-15T14:33:14.626" v="1401" actId="26606"/>
          <ac:spMkLst>
            <pc:docMk/>
            <pc:sldMk cId="217817070" sldId="283"/>
            <ac:spMk id="9" creationId="{4038CB10-1F5C-4D54-9DF7-12586DE5B007}"/>
          </ac:spMkLst>
        </pc:spChg>
        <pc:spChg chg="add">
          <ac:chgData name="Marije Solle" userId="aa2ec6e0-f6df-41d1-9167-7cd823556c73" providerId="ADAL" clId="{B3A4EC22-6648-4220-A414-91B61B6114BE}" dt="2019-11-15T14:33:14.626" v="1401" actId="26606"/>
          <ac:spMkLst>
            <pc:docMk/>
            <pc:sldMk cId="217817070" sldId="283"/>
            <ac:spMk id="11" creationId="{73ED6512-6858-4552-B699-9A97FE9A4EA2}"/>
          </ac:spMkLst>
        </pc:spChg>
        <pc:picChg chg="add mod">
          <ac:chgData name="Marije Solle" userId="aa2ec6e0-f6df-41d1-9167-7cd823556c73" providerId="ADAL" clId="{B3A4EC22-6648-4220-A414-91B61B6114BE}" dt="2019-11-15T14:33:21.206" v="1402" actId="27614"/>
          <ac:picMkLst>
            <pc:docMk/>
            <pc:sldMk cId="217817070" sldId="283"/>
            <ac:picMk id="4" creationId="{285278FD-8DC8-41BE-AEFF-137249C8EBE1}"/>
          </ac:picMkLst>
        </pc:picChg>
      </pc:sldChg>
      <pc:sldChg chg="modSp add del modAnim">
        <pc:chgData name="Marije Solle" userId="aa2ec6e0-f6df-41d1-9167-7cd823556c73" providerId="ADAL" clId="{B3A4EC22-6648-4220-A414-91B61B6114BE}" dt="2019-11-15T14:41:11.965" v="2130" actId="2696"/>
        <pc:sldMkLst>
          <pc:docMk/>
          <pc:sldMk cId="957925014" sldId="284"/>
        </pc:sldMkLst>
        <pc:spChg chg="mod">
          <ac:chgData name="Marije Solle" userId="aa2ec6e0-f6df-41d1-9167-7cd823556c73" providerId="ADAL" clId="{B3A4EC22-6648-4220-A414-91B61B6114BE}" dt="2019-11-15T14:33:51.834" v="1456" actId="20577"/>
          <ac:spMkLst>
            <pc:docMk/>
            <pc:sldMk cId="957925014" sldId="284"/>
            <ac:spMk id="2" creationId="{C970B177-D25B-4A15-B0AD-4FABD3C16409}"/>
          </ac:spMkLst>
        </pc:spChg>
        <pc:spChg chg="mod">
          <ac:chgData name="Marije Solle" userId="aa2ec6e0-f6df-41d1-9167-7cd823556c73" providerId="ADAL" clId="{B3A4EC22-6648-4220-A414-91B61B6114BE}" dt="2019-11-15T14:35:21.109" v="1756" actId="20577"/>
          <ac:spMkLst>
            <pc:docMk/>
            <pc:sldMk cId="957925014" sldId="284"/>
            <ac:spMk id="3" creationId="{5F2F6952-5D9D-44E4-BB3C-16C9FB97139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F372C-B5D8-4C7E-8C83-10AF21445DD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EDABB8-6C62-4684-A11E-6DF78A987F34}">
      <dgm:prSet/>
      <dgm:spPr/>
      <dgm:t>
        <a:bodyPr/>
        <a:lstStyle/>
        <a:p>
          <a:r>
            <a:rPr lang="en-US" dirty="0" err="1"/>
            <a:t>Crossculturele</a:t>
          </a:r>
          <a:r>
            <a:rPr lang="en-US" dirty="0"/>
            <a:t> </a:t>
          </a:r>
          <a:r>
            <a:rPr lang="en-US" dirty="0" err="1"/>
            <a:t>psychologie</a:t>
          </a:r>
          <a:endParaRPr lang="en-US" dirty="0"/>
        </a:p>
      </dgm:t>
    </dgm:pt>
    <dgm:pt modelId="{E7426898-F386-43EF-ADA9-816E92E0343A}" type="parTrans" cxnId="{7C7DE05B-E3C4-445A-AD7D-31A4D2E9A551}">
      <dgm:prSet/>
      <dgm:spPr/>
      <dgm:t>
        <a:bodyPr/>
        <a:lstStyle/>
        <a:p>
          <a:endParaRPr lang="en-US"/>
        </a:p>
      </dgm:t>
    </dgm:pt>
    <dgm:pt modelId="{22CC0E42-8E7F-422D-809D-043AAF921382}" type="sibTrans" cxnId="{7C7DE05B-E3C4-445A-AD7D-31A4D2E9A551}">
      <dgm:prSet/>
      <dgm:spPr/>
      <dgm:t>
        <a:bodyPr/>
        <a:lstStyle/>
        <a:p>
          <a:endParaRPr lang="en-US"/>
        </a:p>
      </dgm:t>
    </dgm:pt>
    <dgm:pt modelId="{D3F74629-AC77-4A54-9D72-4F48FDA31820}">
      <dgm:prSet/>
      <dgm:spPr/>
      <dgm:t>
        <a:bodyPr/>
        <a:lstStyle/>
        <a:p>
          <a:r>
            <a:rPr lang="en-US" dirty="0"/>
            <a:t>Edward Hall</a:t>
          </a:r>
        </a:p>
      </dgm:t>
    </dgm:pt>
    <dgm:pt modelId="{9B0D170D-7950-4342-BE5E-0ED71829D724}" type="parTrans" cxnId="{2BA1B81A-8995-4DE7-9DC8-F046C273C02B}">
      <dgm:prSet/>
      <dgm:spPr/>
      <dgm:t>
        <a:bodyPr/>
        <a:lstStyle/>
        <a:p>
          <a:endParaRPr lang="en-US"/>
        </a:p>
      </dgm:t>
    </dgm:pt>
    <dgm:pt modelId="{08723FB3-2669-4E4E-937D-5963910155D6}" type="sibTrans" cxnId="{2BA1B81A-8995-4DE7-9DC8-F046C273C02B}">
      <dgm:prSet/>
      <dgm:spPr/>
      <dgm:t>
        <a:bodyPr/>
        <a:lstStyle/>
        <a:p>
          <a:endParaRPr lang="en-US"/>
        </a:p>
      </dgm:t>
    </dgm:pt>
    <dgm:pt modelId="{58C92374-D019-4029-845E-3D970A569AD5}">
      <dgm:prSet/>
      <dgm:spPr/>
      <dgm:t>
        <a:bodyPr/>
        <a:lstStyle/>
        <a:p>
          <a:r>
            <a:rPr lang="en-US" dirty="0" err="1"/>
            <a:t>Diversiteit</a:t>
          </a:r>
          <a:r>
            <a:rPr lang="en-US" dirty="0"/>
            <a:t> </a:t>
          </a:r>
          <a:r>
            <a:rPr lang="en-US" dirty="0" err="1"/>
            <a:t>en</a:t>
          </a:r>
          <a:r>
            <a:rPr lang="en-US" dirty="0"/>
            <a:t> </a:t>
          </a:r>
          <a:r>
            <a:rPr lang="en-US" dirty="0" err="1"/>
            <a:t>integratie</a:t>
          </a:r>
          <a:endParaRPr lang="en-US" dirty="0"/>
        </a:p>
      </dgm:t>
    </dgm:pt>
    <dgm:pt modelId="{9D0F311B-F501-4CF9-8C1F-3031260B5FEC}" type="parTrans" cxnId="{1F4FFEC8-DFC7-4340-AA8E-7A6FC68DE39E}">
      <dgm:prSet/>
      <dgm:spPr/>
      <dgm:t>
        <a:bodyPr/>
        <a:lstStyle/>
        <a:p>
          <a:endParaRPr lang="en-US"/>
        </a:p>
      </dgm:t>
    </dgm:pt>
    <dgm:pt modelId="{E32F11ED-5D58-49D9-B338-FEDE6B5E990F}" type="sibTrans" cxnId="{1F4FFEC8-DFC7-4340-AA8E-7A6FC68DE39E}">
      <dgm:prSet/>
      <dgm:spPr/>
      <dgm:t>
        <a:bodyPr/>
        <a:lstStyle/>
        <a:p>
          <a:endParaRPr lang="en-US"/>
        </a:p>
      </dgm:t>
    </dgm:pt>
    <dgm:pt modelId="{9EC76FA9-83C0-46CE-8BAB-07E261887076}">
      <dgm:prSet/>
      <dgm:spPr/>
      <dgm:t>
        <a:bodyPr/>
        <a:lstStyle/>
        <a:p>
          <a:r>
            <a:rPr lang="en-US" dirty="0"/>
            <a:t>Geert Hofstede</a:t>
          </a:r>
        </a:p>
      </dgm:t>
    </dgm:pt>
    <dgm:pt modelId="{EEF92F81-0531-4965-80D2-9BC25B8A12AA}" type="parTrans" cxnId="{8C73F55B-6B48-4DB5-ACA9-9C8341968D92}">
      <dgm:prSet/>
      <dgm:spPr/>
      <dgm:t>
        <a:bodyPr/>
        <a:lstStyle/>
        <a:p>
          <a:endParaRPr lang="en-US"/>
        </a:p>
      </dgm:t>
    </dgm:pt>
    <dgm:pt modelId="{F3E2A19A-755F-4B96-B800-F6A9457BFA23}" type="sibTrans" cxnId="{8C73F55B-6B48-4DB5-ACA9-9C8341968D92}">
      <dgm:prSet/>
      <dgm:spPr/>
      <dgm:t>
        <a:bodyPr/>
        <a:lstStyle/>
        <a:p>
          <a:endParaRPr lang="en-US"/>
        </a:p>
      </dgm:t>
    </dgm:pt>
    <dgm:pt modelId="{288D3231-24D7-4F68-9559-C649B2F6D254}">
      <dgm:prSet/>
      <dgm:spPr/>
      <dgm:t>
        <a:bodyPr/>
        <a:lstStyle/>
        <a:p>
          <a:r>
            <a:rPr lang="nl-NL" dirty="0"/>
            <a:t>Volgende week:</a:t>
          </a:r>
        </a:p>
        <a:p>
          <a:r>
            <a:rPr lang="en-US" dirty="0" err="1"/>
            <a:t>Interculturele</a:t>
          </a:r>
          <a:r>
            <a:rPr lang="en-US" dirty="0"/>
            <a:t> </a:t>
          </a:r>
          <a:r>
            <a:rPr lang="en-US" dirty="0" err="1"/>
            <a:t>communicatie</a:t>
          </a:r>
          <a:endParaRPr lang="en-US" dirty="0"/>
        </a:p>
      </dgm:t>
    </dgm:pt>
    <dgm:pt modelId="{44CD99AE-2F5F-466F-AC5E-15D9F6958456}" type="parTrans" cxnId="{F131473B-7D0A-42A2-BCAA-3AA1BBFE8884}">
      <dgm:prSet/>
      <dgm:spPr/>
      <dgm:t>
        <a:bodyPr/>
        <a:lstStyle/>
        <a:p>
          <a:endParaRPr lang="en-US"/>
        </a:p>
      </dgm:t>
    </dgm:pt>
    <dgm:pt modelId="{307CECD5-1EB5-4CA2-B9C5-B01D090004C2}" type="sibTrans" cxnId="{F131473B-7D0A-42A2-BCAA-3AA1BBFE8884}">
      <dgm:prSet/>
      <dgm:spPr/>
      <dgm:t>
        <a:bodyPr/>
        <a:lstStyle/>
        <a:p>
          <a:endParaRPr lang="en-US"/>
        </a:p>
      </dgm:t>
    </dgm:pt>
    <dgm:pt modelId="{D25EBF4D-B43C-472B-A651-C5E443D26198}" type="pres">
      <dgm:prSet presAssocID="{734F372C-B5D8-4C7E-8C83-10AF21445DD3}" presName="diagram" presStyleCnt="0">
        <dgm:presLayoutVars>
          <dgm:dir/>
          <dgm:resizeHandles val="exact"/>
        </dgm:presLayoutVars>
      </dgm:prSet>
      <dgm:spPr/>
    </dgm:pt>
    <dgm:pt modelId="{2F80C5E1-5D1E-4204-8439-C7D2B1C09B90}" type="pres">
      <dgm:prSet presAssocID="{EAEDABB8-6C62-4684-A11E-6DF78A987F34}" presName="node" presStyleLbl="node1" presStyleIdx="0" presStyleCnt="5">
        <dgm:presLayoutVars>
          <dgm:bulletEnabled val="1"/>
        </dgm:presLayoutVars>
      </dgm:prSet>
      <dgm:spPr/>
    </dgm:pt>
    <dgm:pt modelId="{A003AC1F-55DC-40CD-9528-B8FC6A69758F}" type="pres">
      <dgm:prSet presAssocID="{22CC0E42-8E7F-422D-809D-043AAF921382}" presName="sibTrans" presStyleCnt="0"/>
      <dgm:spPr/>
    </dgm:pt>
    <dgm:pt modelId="{6E37DCD8-B3BB-4A30-96CD-A25BA4B72B9B}" type="pres">
      <dgm:prSet presAssocID="{D3F74629-AC77-4A54-9D72-4F48FDA31820}" presName="node" presStyleLbl="node1" presStyleIdx="1" presStyleCnt="5">
        <dgm:presLayoutVars>
          <dgm:bulletEnabled val="1"/>
        </dgm:presLayoutVars>
      </dgm:prSet>
      <dgm:spPr/>
    </dgm:pt>
    <dgm:pt modelId="{C5F79000-E3DE-4BE0-B6AF-153774B1532E}" type="pres">
      <dgm:prSet presAssocID="{08723FB3-2669-4E4E-937D-5963910155D6}" presName="sibTrans" presStyleCnt="0"/>
      <dgm:spPr/>
    </dgm:pt>
    <dgm:pt modelId="{51EDA6EE-4FD1-4EDF-A2C6-6553964FCAF1}" type="pres">
      <dgm:prSet presAssocID="{58C92374-D019-4029-845E-3D970A569AD5}" presName="node" presStyleLbl="node1" presStyleIdx="2" presStyleCnt="5">
        <dgm:presLayoutVars>
          <dgm:bulletEnabled val="1"/>
        </dgm:presLayoutVars>
      </dgm:prSet>
      <dgm:spPr/>
    </dgm:pt>
    <dgm:pt modelId="{E17D2ABF-9632-4839-8323-A14832EAE371}" type="pres">
      <dgm:prSet presAssocID="{E32F11ED-5D58-49D9-B338-FEDE6B5E990F}" presName="sibTrans" presStyleCnt="0"/>
      <dgm:spPr/>
    </dgm:pt>
    <dgm:pt modelId="{96B2AB1D-8E0E-4370-98ED-C286BFB103DD}" type="pres">
      <dgm:prSet presAssocID="{9EC76FA9-83C0-46CE-8BAB-07E261887076}" presName="node" presStyleLbl="node1" presStyleIdx="3" presStyleCnt="5" custLinFactNeighborX="389" custLinFactNeighborY="270">
        <dgm:presLayoutVars>
          <dgm:bulletEnabled val="1"/>
        </dgm:presLayoutVars>
      </dgm:prSet>
      <dgm:spPr/>
    </dgm:pt>
    <dgm:pt modelId="{75873A3B-84A9-411B-A963-D62EE5EA29CC}" type="pres">
      <dgm:prSet presAssocID="{F3E2A19A-755F-4B96-B800-F6A9457BFA23}" presName="sibTrans" presStyleCnt="0"/>
      <dgm:spPr/>
    </dgm:pt>
    <dgm:pt modelId="{F1EF7EDB-9804-44E0-9DAF-38594CCF2E3B}" type="pres">
      <dgm:prSet presAssocID="{288D3231-24D7-4F68-9559-C649B2F6D254}" presName="node" presStyleLbl="node1" presStyleIdx="4" presStyleCnt="5">
        <dgm:presLayoutVars>
          <dgm:bulletEnabled val="1"/>
        </dgm:presLayoutVars>
      </dgm:prSet>
      <dgm:spPr/>
    </dgm:pt>
  </dgm:ptLst>
  <dgm:cxnLst>
    <dgm:cxn modelId="{3308CC02-8524-4BE0-95F7-7977EFA65F21}" type="presOf" srcId="{734F372C-B5D8-4C7E-8C83-10AF21445DD3}" destId="{D25EBF4D-B43C-472B-A651-C5E443D26198}" srcOrd="0" destOrd="0" presId="urn:microsoft.com/office/officeart/2005/8/layout/default"/>
    <dgm:cxn modelId="{B9BA5403-01CB-4D93-814D-4D87E6B72D65}" type="presOf" srcId="{9EC76FA9-83C0-46CE-8BAB-07E261887076}" destId="{96B2AB1D-8E0E-4370-98ED-C286BFB103DD}" srcOrd="0" destOrd="0" presId="urn:microsoft.com/office/officeart/2005/8/layout/default"/>
    <dgm:cxn modelId="{2BA1B81A-8995-4DE7-9DC8-F046C273C02B}" srcId="{734F372C-B5D8-4C7E-8C83-10AF21445DD3}" destId="{D3F74629-AC77-4A54-9D72-4F48FDA31820}" srcOrd="1" destOrd="0" parTransId="{9B0D170D-7950-4342-BE5E-0ED71829D724}" sibTransId="{08723FB3-2669-4E4E-937D-5963910155D6}"/>
    <dgm:cxn modelId="{7BDCCE20-ADDA-44EA-AEB7-8C14B490E3E5}" type="presOf" srcId="{D3F74629-AC77-4A54-9D72-4F48FDA31820}" destId="{6E37DCD8-B3BB-4A30-96CD-A25BA4B72B9B}" srcOrd="0" destOrd="0" presId="urn:microsoft.com/office/officeart/2005/8/layout/default"/>
    <dgm:cxn modelId="{F131473B-7D0A-42A2-BCAA-3AA1BBFE8884}" srcId="{734F372C-B5D8-4C7E-8C83-10AF21445DD3}" destId="{288D3231-24D7-4F68-9559-C649B2F6D254}" srcOrd="4" destOrd="0" parTransId="{44CD99AE-2F5F-466F-AC5E-15D9F6958456}" sibTransId="{307CECD5-1EB5-4CA2-B9C5-B01D090004C2}"/>
    <dgm:cxn modelId="{7C7DE05B-E3C4-445A-AD7D-31A4D2E9A551}" srcId="{734F372C-B5D8-4C7E-8C83-10AF21445DD3}" destId="{EAEDABB8-6C62-4684-A11E-6DF78A987F34}" srcOrd="0" destOrd="0" parTransId="{E7426898-F386-43EF-ADA9-816E92E0343A}" sibTransId="{22CC0E42-8E7F-422D-809D-043AAF921382}"/>
    <dgm:cxn modelId="{8C73F55B-6B48-4DB5-ACA9-9C8341968D92}" srcId="{734F372C-B5D8-4C7E-8C83-10AF21445DD3}" destId="{9EC76FA9-83C0-46CE-8BAB-07E261887076}" srcOrd="3" destOrd="0" parTransId="{EEF92F81-0531-4965-80D2-9BC25B8A12AA}" sibTransId="{F3E2A19A-755F-4B96-B800-F6A9457BFA23}"/>
    <dgm:cxn modelId="{890CE549-8A5F-4AB0-9395-81668C8BA92D}" type="presOf" srcId="{288D3231-24D7-4F68-9559-C649B2F6D254}" destId="{F1EF7EDB-9804-44E0-9DAF-38594CCF2E3B}" srcOrd="0" destOrd="0" presId="urn:microsoft.com/office/officeart/2005/8/layout/default"/>
    <dgm:cxn modelId="{C701C06B-E83B-4C98-BC0D-E63A3FB84294}" type="presOf" srcId="{EAEDABB8-6C62-4684-A11E-6DF78A987F34}" destId="{2F80C5E1-5D1E-4204-8439-C7D2B1C09B90}" srcOrd="0" destOrd="0" presId="urn:microsoft.com/office/officeart/2005/8/layout/default"/>
    <dgm:cxn modelId="{91072B6D-99EC-45FC-8444-B24D722526B5}" type="presOf" srcId="{58C92374-D019-4029-845E-3D970A569AD5}" destId="{51EDA6EE-4FD1-4EDF-A2C6-6553964FCAF1}" srcOrd="0" destOrd="0" presId="urn:microsoft.com/office/officeart/2005/8/layout/default"/>
    <dgm:cxn modelId="{1F4FFEC8-DFC7-4340-AA8E-7A6FC68DE39E}" srcId="{734F372C-B5D8-4C7E-8C83-10AF21445DD3}" destId="{58C92374-D019-4029-845E-3D970A569AD5}" srcOrd="2" destOrd="0" parTransId="{9D0F311B-F501-4CF9-8C1F-3031260B5FEC}" sibTransId="{E32F11ED-5D58-49D9-B338-FEDE6B5E990F}"/>
    <dgm:cxn modelId="{CFE99B63-C9E1-45BE-9A83-7F720172182B}" type="presParOf" srcId="{D25EBF4D-B43C-472B-A651-C5E443D26198}" destId="{2F80C5E1-5D1E-4204-8439-C7D2B1C09B90}" srcOrd="0" destOrd="0" presId="urn:microsoft.com/office/officeart/2005/8/layout/default"/>
    <dgm:cxn modelId="{1D7548E9-5E15-4AED-B31D-9E54FFF6B9B8}" type="presParOf" srcId="{D25EBF4D-B43C-472B-A651-C5E443D26198}" destId="{A003AC1F-55DC-40CD-9528-B8FC6A69758F}" srcOrd="1" destOrd="0" presId="urn:microsoft.com/office/officeart/2005/8/layout/default"/>
    <dgm:cxn modelId="{770CE494-9FE0-437E-A7C1-F848BCA231E8}" type="presParOf" srcId="{D25EBF4D-B43C-472B-A651-C5E443D26198}" destId="{6E37DCD8-B3BB-4A30-96CD-A25BA4B72B9B}" srcOrd="2" destOrd="0" presId="urn:microsoft.com/office/officeart/2005/8/layout/default"/>
    <dgm:cxn modelId="{AF4474CE-23D5-4AAA-A3CD-82736E2AD201}" type="presParOf" srcId="{D25EBF4D-B43C-472B-A651-C5E443D26198}" destId="{C5F79000-E3DE-4BE0-B6AF-153774B1532E}" srcOrd="3" destOrd="0" presId="urn:microsoft.com/office/officeart/2005/8/layout/default"/>
    <dgm:cxn modelId="{F2302F7E-D49B-4B04-8CAC-3DF30B33ED0F}" type="presParOf" srcId="{D25EBF4D-B43C-472B-A651-C5E443D26198}" destId="{51EDA6EE-4FD1-4EDF-A2C6-6553964FCAF1}" srcOrd="4" destOrd="0" presId="urn:microsoft.com/office/officeart/2005/8/layout/default"/>
    <dgm:cxn modelId="{65B27EDB-87C9-4D33-B3FC-F42F3926587E}" type="presParOf" srcId="{D25EBF4D-B43C-472B-A651-C5E443D26198}" destId="{E17D2ABF-9632-4839-8323-A14832EAE371}" srcOrd="5" destOrd="0" presId="urn:microsoft.com/office/officeart/2005/8/layout/default"/>
    <dgm:cxn modelId="{1ECD6ED7-0D9D-4CF3-90C0-8649B1D7446F}" type="presParOf" srcId="{D25EBF4D-B43C-472B-A651-C5E443D26198}" destId="{96B2AB1D-8E0E-4370-98ED-C286BFB103DD}" srcOrd="6" destOrd="0" presId="urn:microsoft.com/office/officeart/2005/8/layout/default"/>
    <dgm:cxn modelId="{625ADB54-17BC-49DA-800B-EF78D4F6C971}" type="presParOf" srcId="{D25EBF4D-B43C-472B-A651-C5E443D26198}" destId="{75873A3B-84A9-411B-A963-D62EE5EA29CC}" srcOrd="7" destOrd="0" presId="urn:microsoft.com/office/officeart/2005/8/layout/default"/>
    <dgm:cxn modelId="{8D54CCE4-B20E-4F6E-97B7-95B516B5AEDD}" type="presParOf" srcId="{D25EBF4D-B43C-472B-A651-C5E443D26198}" destId="{F1EF7EDB-9804-44E0-9DAF-38594CCF2E3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0C5E1-5D1E-4204-8439-C7D2B1C09B90}">
      <dsp:nvSpPr>
        <dsp:cNvPr id="0" name=""/>
        <dsp:cNvSpPr/>
      </dsp:nvSpPr>
      <dsp:spPr>
        <a:xfrm>
          <a:off x="297621" y="1667"/>
          <a:ext cx="2447050" cy="14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Crossculturele</a:t>
          </a:r>
          <a:r>
            <a:rPr lang="en-US" sz="2700" kern="1200" dirty="0"/>
            <a:t> </a:t>
          </a:r>
          <a:r>
            <a:rPr lang="en-US" sz="2700" kern="1200" dirty="0" err="1"/>
            <a:t>psychologie</a:t>
          </a:r>
          <a:endParaRPr lang="en-US" sz="2700" kern="1200" dirty="0"/>
        </a:p>
      </dsp:txBody>
      <dsp:txXfrm>
        <a:off x="297621" y="1667"/>
        <a:ext cx="2447050" cy="1468230"/>
      </dsp:txXfrm>
    </dsp:sp>
    <dsp:sp modelId="{6E37DCD8-B3BB-4A30-96CD-A25BA4B72B9B}">
      <dsp:nvSpPr>
        <dsp:cNvPr id="0" name=""/>
        <dsp:cNvSpPr/>
      </dsp:nvSpPr>
      <dsp:spPr>
        <a:xfrm>
          <a:off x="2989377" y="1667"/>
          <a:ext cx="2447050" cy="14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Edward Hall</a:t>
          </a:r>
        </a:p>
      </dsp:txBody>
      <dsp:txXfrm>
        <a:off x="2989377" y="1667"/>
        <a:ext cx="2447050" cy="1468230"/>
      </dsp:txXfrm>
    </dsp:sp>
    <dsp:sp modelId="{51EDA6EE-4FD1-4EDF-A2C6-6553964FCAF1}">
      <dsp:nvSpPr>
        <dsp:cNvPr id="0" name=""/>
        <dsp:cNvSpPr/>
      </dsp:nvSpPr>
      <dsp:spPr>
        <a:xfrm>
          <a:off x="297621" y="1714603"/>
          <a:ext cx="2447050" cy="14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Diversiteit</a:t>
          </a:r>
          <a:r>
            <a:rPr lang="en-US" sz="2700" kern="1200" dirty="0"/>
            <a:t> </a:t>
          </a:r>
          <a:r>
            <a:rPr lang="en-US" sz="2700" kern="1200" dirty="0" err="1"/>
            <a:t>en</a:t>
          </a:r>
          <a:r>
            <a:rPr lang="en-US" sz="2700" kern="1200" dirty="0"/>
            <a:t> </a:t>
          </a:r>
          <a:r>
            <a:rPr lang="en-US" sz="2700" kern="1200" dirty="0" err="1"/>
            <a:t>integratie</a:t>
          </a:r>
          <a:endParaRPr lang="en-US" sz="2700" kern="1200" dirty="0"/>
        </a:p>
      </dsp:txBody>
      <dsp:txXfrm>
        <a:off x="297621" y="1714603"/>
        <a:ext cx="2447050" cy="1468230"/>
      </dsp:txXfrm>
    </dsp:sp>
    <dsp:sp modelId="{96B2AB1D-8E0E-4370-98ED-C286BFB103DD}">
      <dsp:nvSpPr>
        <dsp:cNvPr id="0" name=""/>
        <dsp:cNvSpPr/>
      </dsp:nvSpPr>
      <dsp:spPr>
        <a:xfrm>
          <a:off x="2998896" y="1718567"/>
          <a:ext cx="2447050" cy="14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Geert Hofstede</a:t>
          </a:r>
        </a:p>
      </dsp:txBody>
      <dsp:txXfrm>
        <a:off x="2998896" y="1718567"/>
        <a:ext cx="2447050" cy="1468230"/>
      </dsp:txXfrm>
    </dsp:sp>
    <dsp:sp modelId="{F1EF7EDB-9804-44E0-9DAF-38594CCF2E3B}">
      <dsp:nvSpPr>
        <dsp:cNvPr id="0" name=""/>
        <dsp:cNvSpPr/>
      </dsp:nvSpPr>
      <dsp:spPr>
        <a:xfrm>
          <a:off x="1643499" y="3427538"/>
          <a:ext cx="2447050" cy="14682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700" kern="1200" dirty="0"/>
            <a:t>Volgende week: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Interculturele</a:t>
          </a:r>
          <a:r>
            <a:rPr lang="en-US" sz="2700" kern="1200" dirty="0"/>
            <a:t> </a:t>
          </a:r>
          <a:r>
            <a:rPr lang="en-US" sz="2700" kern="1200" dirty="0" err="1"/>
            <a:t>communicatie</a:t>
          </a:r>
          <a:endParaRPr lang="en-US" sz="2700" kern="1200" dirty="0"/>
        </a:p>
      </dsp:txBody>
      <dsp:txXfrm>
        <a:off x="1643499" y="3427538"/>
        <a:ext cx="2447050" cy="1468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E6CB7-514A-4732-B15C-05CE12D8A9FF}" type="datetimeFigureOut">
              <a:rPr lang="nl-NL" smtClean="0"/>
              <a:t>15-11-2019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8E2154-1D51-4D60-BBE9-B920522D84D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97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Laat studenten hun ervaringen vertellen. Hoe doe je dat in gesprek met iemand die je niet kent? Hoe pak je dat aan? Wat is belangrijk? Waar moet je om denken? </a:t>
            </a:r>
            <a:r>
              <a:rPr lang="nl-NL" dirty="0" err="1"/>
              <a:t>Enz</a:t>
            </a:r>
            <a:r>
              <a:rPr lang="nl-NL" dirty="0"/>
              <a:t> </a:t>
            </a:r>
            <a:r>
              <a:rPr lang="nl-NL" dirty="0" err="1"/>
              <a:t>enz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8E2154-1D51-4D60-BBE9-B920522D84DF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3225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11/15/2019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11/15/2019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238970C-19DE-438D-80D2-5CF969055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B1E3F6-167B-40F3-B303-9A931BAB9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28" y="484632"/>
            <a:ext cx="11244036" cy="58809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365356" y="810275"/>
            <a:ext cx="7020747" cy="5229630"/>
          </a:xfrm>
        </p:spPr>
        <p:txBody>
          <a:bodyPr>
            <a:normAutofit/>
          </a:bodyPr>
          <a:lstStyle/>
          <a:p>
            <a:pPr algn="l"/>
            <a:r>
              <a:rPr lang="nl-NL" sz="6600">
                <a:solidFill>
                  <a:srgbClr val="FFFFFF"/>
                </a:solidFill>
              </a:rPr>
              <a:t>Stromingen in de Psychologie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88661" y="810275"/>
            <a:ext cx="2949542" cy="5229630"/>
          </a:xfrm>
        </p:spPr>
        <p:txBody>
          <a:bodyPr>
            <a:normAutofit/>
          </a:bodyPr>
          <a:lstStyle/>
          <a:p>
            <a:pPr algn="r"/>
            <a:r>
              <a:rPr lang="nl-NL" sz="2400" dirty="0">
                <a:solidFill>
                  <a:srgbClr val="FFFFFF"/>
                </a:solidFill>
              </a:rPr>
              <a:t> Periode 6 -  Les 8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465A9A-0B0E-4D7B-8150-D098AC71B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9935" y="1596290"/>
            <a:ext cx="0" cy="3657600"/>
          </a:xfrm>
          <a:prstGeom prst="line">
            <a:avLst/>
          </a:prstGeom>
          <a:ln w="19050">
            <a:solidFill>
              <a:srgbClr val="FFFFFF">
                <a:alpha val="7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095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34B8E3-1BB9-4662-9FC9-57A37D2C8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7A9551-75C3-4AF8-9870-48E7E8954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 Herhaling vorige week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Interculturele communicatie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Oefenen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Vooruitblik volgende week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/>
              <a:t>Afsluiting</a:t>
            </a:r>
          </a:p>
        </p:txBody>
      </p:sp>
    </p:spTree>
    <p:extLst>
      <p:ext uri="{BB962C8B-B14F-4D97-AF65-F5344CB8AC3E}">
        <p14:creationId xmlns:p14="http://schemas.microsoft.com/office/powerpoint/2010/main" val="304305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B20DCC33-C534-4180-8292-D19456B16E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3A4255-BEED-4113-B27E-D031D2717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nl-NL" sz="4400">
                <a:solidFill>
                  <a:srgbClr val="FFFFFF"/>
                </a:solidFill>
              </a:rPr>
              <a:t>Vorige week…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54C99DB-F1D9-4D17-B3E2-09C2A20F74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ACD431F-59E9-491A-9857-71B1C770D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3791711" cy="3931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Crossculturele psychologie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Diversiteit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Integratie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Edward Hall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>
                <a:solidFill>
                  <a:srgbClr val="FFFFFF"/>
                </a:solidFill>
              </a:rPr>
              <a:t>Geert Hofstede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>
              <a:solidFill>
                <a:srgbClr val="FFFFFF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60E74309-1DD7-44EA-B1D1-635D3EE56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280" y="790246"/>
            <a:ext cx="3313057" cy="2426814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BF5E72DF-9955-4941-834D-CB1B6CC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425070" y="0"/>
            <a:ext cx="2766930" cy="399658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0A8A32-DF7F-4952-A37C-A0062D07F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6802" y="332370"/>
            <a:ext cx="2120189" cy="33424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0589384-CB8A-4716-AE33-BB13D5CCE2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78" r="9278" b="-1"/>
          <a:stretch/>
        </p:blipFill>
        <p:spPr>
          <a:xfrm>
            <a:off x="9982200" y="628626"/>
            <a:ext cx="1628775" cy="2763337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0283008-E579-4CA0-A888-C2774A5F9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8549" y="3996580"/>
            <a:ext cx="3956522" cy="28614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7497816-5FF0-465C-BDE2-C4A4DE747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280" y="4319714"/>
            <a:ext cx="3313057" cy="21500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96B21FB-E18E-435C-96AB-2DBDD8F96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538" y="4567903"/>
            <a:ext cx="2824845" cy="164547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5C1F84B-23AB-4825-A738-3954AE2974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3726" y="4319714"/>
            <a:ext cx="1817587" cy="215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4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006F2C-B78B-470C-B6D8-A2D455698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Culturele synergie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8CC9C03-3B55-425F-8073-B093819CC3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Als begeleider ontkom je er niet aan! Andere culturen…</a:t>
            </a:r>
          </a:p>
          <a:p>
            <a:r>
              <a:rPr lang="nl-NL" dirty="0"/>
              <a:t>Door middel van culturele synergie kun je tot meer of beter resultaat komen, door de krachten te bundelen, door 1+1=3…</a:t>
            </a:r>
          </a:p>
          <a:p>
            <a:endParaRPr lang="nl-NL" dirty="0"/>
          </a:p>
          <a:p>
            <a:r>
              <a:rPr lang="nl-NL" dirty="0"/>
              <a:t>Door middel van 3 stappen:</a:t>
            </a:r>
          </a:p>
          <a:p>
            <a:r>
              <a:rPr lang="nl-NL" dirty="0"/>
              <a:t>1. situatie beschrijven</a:t>
            </a:r>
          </a:p>
          <a:p>
            <a:r>
              <a:rPr lang="nl-NL" dirty="0"/>
              <a:t>2. interpreteren</a:t>
            </a:r>
          </a:p>
          <a:p>
            <a:r>
              <a:rPr lang="nl-NL" dirty="0"/>
              <a:t>3. creativiteit vergroten</a:t>
            </a:r>
          </a:p>
        </p:txBody>
      </p:sp>
    </p:spTree>
    <p:extLst>
      <p:ext uri="{BB962C8B-B14F-4D97-AF65-F5344CB8AC3E}">
        <p14:creationId xmlns:p14="http://schemas.microsoft.com/office/powerpoint/2010/main" val="577736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FB915B-216E-40ED-BC3D-A67F6362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Bijvoorbeeld…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8BE468-96F8-44F1-A35B-CADF89250F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Pak je boek erbij op </a:t>
            </a:r>
            <a:r>
              <a:rPr lang="nl-NL" dirty="0" err="1"/>
              <a:t>blz</a:t>
            </a:r>
            <a:r>
              <a:rPr lang="nl-NL" dirty="0"/>
              <a:t> 359.</a:t>
            </a:r>
          </a:p>
          <a:p>
            <a:endParaRPr lang="nl-NL" dirty="0"/>
          </a:p>
          <a:p>
            <a:r>
              <a:rPr lang="nl-NL" dirty="0"/>
              <a:t>Lees het stuk ‘in de praktijk’ en de kritische beroepssituatie</a:t>
            </a:r>
          </a:p>
          <a:p>
            <a:endParaRPr lang="nl-NL" dirty="0"/>
          </a:p>
          <a:p>
            <a:r>
              <a:rPr lang="nl-NL" dirty="0"/>
              <a:t>Bepaal hoe je de culturele synergie zou kunnen inzetten</a:t>
            </a:r>
          </a:p>
        </p:txBody>
      </p:sp>
    </p:spTree>
    <p:extLst>
      <p:ext uri="{BB962C8B-B14F-4D97-AF65-F5344CB8AC3E}">
        <p14:creationId xmlns:p14="http://schemas.microsoft.com/office/powerpoint/2010/main" val="28264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CA69AF-BAE4-4CF4-9899-C5C106791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Interculturele communicatie: onmogelijk of een uitdaging?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1214B-165D-4174-85C2-12D1FFCD8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59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B4911C-E518-46B9-A91A-EFB61279D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Aandachtspunten in de interculturele communicatie: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F8D856B-9F8E-47B7-88F1-4CF90AF437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4462271" cy="4023360"/>
          </a:xfrm>
        </p:spPr>
        <p:txBody>
          <a:bodyPr>
            <a:normAutofit lnSpcReduction="10000"/>
          </a:bodyPr>
          <a:lstStyle/>
          <a:p>
            <a:r>
              <a:rPr lang="nl-NL" dirty="0"/>
              <a:t>1. Verschil in omgang</a:t>
            </a:r>
          </a:p>
          <a:p>
            <a:r>
              <a:rPr lang="nl-NL" dirty="0"/>
              <a:t>2. Vooroordelen</a:t>
            </a:r>
          </a:p>
          <a:p>
            <a:r>
              <a:rPr lang="nl-NL" dirty="0"/>
              <a:t>3. Aannames</a:t>
            </a:r>
          </a:p>
          <a:p>
            <a:r>
              <a:rPr lang="nl-NL" dirty="0"/>
              <a:t>4. Verschillende cultuurdimensies</a:t>
            </a:r>
          </a:p>
          <a:p>
            <a:r>
              <a:rPr lang="nl-NL" dirty="0"/>
              <a:t>5. Verschil in verbale en non-verbale communicatie</a:t>
            </a:r>
          </a:p>
          <a:p>
            <a:r>
              <a:rPr lang="nl-NL" dirty="0"/>
              <a:t>6. Etnocentrisme</a:t>
            </a:r>
          </a:p>
          <a:p>
            <a:r>
              <a:rPr lang="nl-NL" dirty="0"/>
              <a:t>7. Cultuurrelativisme</a:t>
            </a:r>
          </a:p>
          <a:p>
            <a:r>
              <a:rPr lang="nl-NL" dirty="0"/>
              <a:t>8. Compassie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E40BAF1-8A25-43E6-BCE9-F42D68C31EC0}"/>
              </a:ext>
            </a:extLst>
          </p:cNvPr>
          <p:cNvSpPr txBox="1"/>
          <p:nvPr/>
        </p:nvSpPr>
        <p:spPr>
          <a:xfrm>
            <a:off x="6357257" y="2209800"/>
            <a:ext cx="49421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De opdracht is als volgt:</a:t>
            </a:r>
          </a:p>
          <a:p>
            <a:endParaRPr lang="nl-NL" sz="2400" dirty="0"/>
          </a:p>
          <a:p>
            <a:r>
              <a:rPr lang="nl-NL" sz="2400" dirty="0"/>
              <a:t>De klas wordt verdeeld in 8 groepen</a:t>
            </a:r>
          </a:p>
          <a:p>
            <a:endParaRPr lang="nl-NL" sz="2400" dirty="0"/>
          </a:p>
          <a:p>
            <a:r>
              <a:rPr lang="nl-NL" sz="2400" dirty="0"/>
              <a:t>Iedere groep krijgt een aandachtspunt toegewezen</a:t>
            </a:r>
          </a:p>
          <a:p>
            <a:endParaRPr lang="nl-NL" sz="2400" dirty="0"/>
          </a:p>
          <a:p>
            <a:r>
              <a:rPr lang="nl-NL" sz="2400" dirty="0"/>
              <a:t>Je verdiept je hierin, wat betekent dit en hoe houd ik hier rekening mee?</a:t>
            </a:r>
          </a:p>
          <a:p>
            <a:endParaRPr lang="nl-NL" sz="2400" dirty="0"/>
          </a:p>
          <a:p>
            <a:r>
              <a:rPr lang="nl-NL" sz="2400" dirty="0"/>
              <a:t>We bespreken het klassikaal na</a:t>
            </a:r>
          </a:p>
        </p:txBody>
      </p:sp>
    </p:spTree>
    <p:extLst>
      <p:ext uri="{BB962C8B-B14F-4D97-AF65-F5344CB8AC3E}">
        <p14:creationId xmlns:p14="http://schemas.microsoft.com/office/powerpoint/2010/main" val="26678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1C5BC1-5E7E-42EF-9827-CE7111D42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Als professional: intercultureel communiceren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62937F-296D-4357-AD0A-F5AFDFECA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Jij bent verantwoordelijk voor het verloop van het gesprek, jij bent immers de professional. Dit vergt extra aandacht en inzet. Zo doe je dat:</a:t>
            </a:r>
          </a:p>
          <a:p>
            <a:endParaRPr lang="nl-NL"/>
          </a:p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5360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3C4263D5-8098-4EB6-964C-83A0E23F56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421D91-74B0-4049-948E-92CCA3A6F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0"/>
            <a:ext cx="464819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B30022-DBFF-4B41-9613-127FB3C9B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7269" y="643467"/>
            <a:ext cx="3415612" cy="5571066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Afsluiting</a:t>
            </a:r>
          </a:p>
        </p:txBody>
      </p:sp>
      <p:graphicFrame>
        <p:nvGraphicFramePr>
          <p:cNvPr id="14" name="Tijdelijke aanduiding voor inhoud 2">
            <a:extLst>
              <a:ext uri="{FF2B5EF4-FFF2-40B4-BE49-F238E27FC236}">
                <a16:creationId xmlns:a16="http://schemas.microsoft.com/office/drawing/2014/main" id="{E8013921-76EE-4578-A860-F0266BA02E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8808350"/>
              </p:ext>
            </p:extLst>
          </p:nvPr>
        </p:nvGraphicFramePr>
        <p:xfrm>
          <a:off x="904875" y="976313"/>
          <a:ext cx="5734050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680201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289</Words>
  <Application>Microsoft Office PowerPoint</Application>
  <PresentationFormat>Breedbeeld</PresentationFormat>
  <Paragraphs>69</Paragraphs>
  <Slides>9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6" baseType="lpstr">
      <vt:lpstr>Arial</vt:lpstr>
      <vt:lpstr>Calibri</vt:lpstr>
      <vt:lpstr>Tw Cen MT</vt:lpstr>
      <vt:lpstr>Tw Cen MT Condensed</vt:lpstr>
      <vt:lpstr>Wingdings</vt:lpstr>
      <vt:lpstr>Wingdings 3</vt:lpstr>
      <vt:lpstr>Integraal</vt:lpstr>
      <vt:lpstr>Stromingen in de Psychologie</vt:lpstr>
      <vt:lpstr>Programma</vt:lpstr>
      <vt:lpstr>Vorige week…</vt:lpstr>
      <vt:lpstr>Culturele synergie</vt:lpstr>
      <vt:lpstr>Bijvoorbeeld…</vt:lpstr>
      <vt:lpstr>Interculturele communicatie: onmogelijk of een uitdaging?</vt:lpstr>
      <vt:lpstr>Aandachtspunten in de interculturele communicatie:</vt:lpstr>
      <vt:lpstr>Als professional: intercultureel communiceren</vt:lpstr>
      <vt:lpstr>Afsluiting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Stromingen in de Psychologie</dc:title>
  <dc:creator>Marije Solle</dc:creator>
  <cp:lastModifiedBy>Marije Solle</cp:lastModifiedBy>
  <cp:revision>1</cp:revision>
  <dcterms:created xsi:type="dcterms:W3CDTF">2019-11-15T14:30:06Z</dcterms:created>
  <dcterms:modified xsi:type="dcterms:W3CDTF">2019-11-15T14:53:06Z</dcterms:modified>
</cp:coreProperties>
</file>